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2" r:id="rId2"/>
    <p:sldId id="257" r:id="rId3"/>
    <p:sldId id="260" r:id="rId4"/>
    <p:sldId id="261" r:id="rId5"/>
    <p:sldId id="262" r:id="rId6"/>
    <p:sldId id="263" r:id="rId7"/>
    <p:sldId id="285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80" r:id="rId23"/>
    <p:sldId id="281" r:id="rId24"/>
    <p:sldId id="283" r:id="rId25"/>
    <p:sldId id="284" r:id="rId26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26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F1182-F060-4AF4-A59B-B29BFFE22A7B}" type="datetimeFigureOut">
              <a:rPr lang="fr-FR" smtClean="0"/>
              <a:pPr/>
              <a:t>16/08/2022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BC8C5-C8E0-408D-BC1A-5D28C35B9B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6039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A8CCD-6365-4B03-B1C3-F846B29373A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968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pPr/>
              <a:t>16/08/2022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366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pPr/>
              <a:t>16/08/2022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45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pPr/>
              <a:t>16/08/2022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0281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pPr/>
              <a:t>16/08/2022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3769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pPr/>
              <a:t>16/08/2022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905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pPr/>
              <a:t>16/08/2022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0838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pPr/>
              <a:t>16/08/2022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3152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pPr/>
              <a:t>16/08/2022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060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pPr/>
              <a:t>16/08/2022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5555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pPr/>
              <a:t>16/08/2022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1543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pPr/>
              <a:t>16/08/2022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640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250BF-18FF-4673-A508-36C29CFCF71C}" type="datetimeFigureOut">
              <a:rPr lang="fr-FR" smtClean="0"/>
              <a:pPr/>
              <a:t>16/08/2022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61A55-7605-406E-A1E4-469C630479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16750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495777"/>
            <a:ext cx="6344926" cy="434906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9486" y="3901440"/>
            <a:ext cx="9361714" cy="2352040"/>
          </a:xfrm>
        </p:spPr>
        <p:txBody>
          <a:bodyPr>
            <a:normAutofit/>
          </a:bodyPr>
          <a:lstStyle/>
          <a:p>
            <a:r>
              <a:rPr lang="fr-FR" sz="4400" i="1" dirty="0" smtClean="0">
                <a:solidFill>
                  <a:srgbClr val="002060"/>
                </a:solidFill>
                <a:latin typeface="Lucida Handwriting" panose="03010101010101010101" pitchFamily="66" charset="0"/>
              </a:rPr>
              <a:t>KERMESSE DE TANLAY</a:t>
            </a:r>
            <a:br>
              <a:rPr lang="fr-FR" sz="4400" i="1" dirty="0" smtClean="0">
                <a:solidFill>
                  <a:srgbClr val="002060"/>
                </a:solidFill>
                <a:latin typeface="Lucida Handwriting" panose="03010101010101010101" pitchFamily="66" charset="0"/>
              </a:rPr>
            </a:br>
            <a:r>
              <a:rPr lang="fr-FR" sz="4400" i="1" dirty="0" smtClean="0">
                <a:solidFill>
                  <a:srgbClr val="002060"/>
                </a:solidFill>
                <a:latin typeface="Lucida Handwriting" panose="03010101010101010101" pitchFamily="66" charset="0"/>
              </a:rPr>
              <a:t>DIMANCHE 31 JUILLET 2022</a:t>
            </a:r>
            <a:endParaRPr lang="fr-FR" sz="4400" i="1" dirty="0">
              <a:solidFill>
                <a:srgbClr val="00206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1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54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174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55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004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56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605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57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301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59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580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62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982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63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966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66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243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67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73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68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80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44 (800x600)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578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70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527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71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017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73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700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74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361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74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361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74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361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46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730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47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87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48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483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51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380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51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5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380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52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596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53 (800x600)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30597" y="381000"/>
            <a:ext cx="913080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938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</Words>
  <Application>Microsoft Office PowerPoint</Application>
  <PresentationFormat>Personnalisé</PresentationFormat>
  <Paragraphs>2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KERMESSE DE TANLAY DIMANCHE 31 JUILLET 2022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</dc:title>
  <dc:creator>Martine</dc:creator>
  <cp:lastModifiedBy>Pascal</cp:lastModifiedBy>
  <cp:revision>8</cp:revision>
  <dcterms:created xsi:type="dcterms:W3CDTF">2017-08-10T13:06:00Z</dcterms:created>
  <dcterms:modified xsi:type="dcterms:W3CDTF">2022-08-16T18:49:57Z</dcterms:modified>
</cp:coreProperties>
</file>